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5"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72"/>
    <p:restoredTop sz="94635"/>
  </p:normalViewPr>
  <p:slideViewPr>
    <p:cSldViewPr snapToGrid="0">
      <p:cViewPr varScale="1">
        <p:scale>
          <a:sx n="110" d="100"/>
          <a:sy n="110" d="100"/>
        </p:scale>
        <p:origin x="288" y="16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3/4/21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emf"/><Relationship Id="rId5" Type="http://schemas.openxmlformats.org/officeDocument/2006/relationships/image" Target="../media/image34.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query_counts.csv</a:t>
            </a:r>
            <a:r>
              <a:rPr lang="en-PH" sz="2000" dirty="0"/>
              <a:t>[1:6]}}M per day. {{</a:t>
            </a:r>
            <a:r>
              <a:rPr lang="en-PH" sz="2000" dirty="0" err="1"/>
              <a:t>val:bq</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a:solidFill>
                  <a:schemeClr val="accent1"/>
                </a:solidFill>
              </a:rPr>
              <a:t>[1:27]}}</a:t>
            </a:r>
            <a:r>
              <a:rPr lang="en-US" sz="1100" b="1">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
        <p:nvSpPr>
          <p:cNvPr id="8" name="Rectangle 7">
            <a:extLst>
              <a:ext uri="{FF2B5EF4-FFF2-40B4-BE49-F238E27FC236}">
                <a16:creationId xmlns:a16="http://schemas.microsoft.com/office/drawing/2014/main" id="{C7E41A62-A2A9-F64E-88C7-8C25D88C6049}"/>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237728"/>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a:t>
            </a:r>
            <a:r>
              <a:rPr lang="en-US" sz="1100">
                <a:solidFill>
                  <a:srgbClr val="6B767D"/>
                </a:solidFill>
              </a:rPr>
              <a:t>error message. </a:t>
            </a:r>
            <a:endParaRPr lang="en-US" sz="1100" dirty="0">
              <a:solidFill>
                <a:srgbClr val="6B767D"/>
              </a:solidFill>
            </a:endParaRP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840563" y="1888807"/>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842774" y="3120977"/>
            <a:ext cx="3233284" cy="1077218"/>
          </a:xfrm>
          <a:prstGeom prst="rect">
            <a:avLst/>
          </a:prstGeom>
          <a:noFill/>
        </p:spPr>
        <p:txBody>
          <a:bodyPr wrap="square" lIns="0" tIns="0" rIns="0" bIns="0" rtlCol="0">
            <a:spAutoFit/>
          </a:bodyPr>
          <a:lstStyle/>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840563" y="4745862"/>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8428115" y="182408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8445090" y="2876165"/>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8433516" y="4228585"/>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8433516" y="3220947"/>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8433514" y="2169560"/>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err="1">
                <a:solidFill>
                  <a:schemeClr val="bg1">
                    <a:lumMod val="95000"/>
                  </a:schemeClr>
                </a:solidFill>
                <a:latin typeface="Arial"/>
              </a:rPr>
              <a:t>val</a:t>
            </a:r>
            <a:r>
              <a:rPr lang="en-PH" sz="1400">
                <a:solidFill>
                  <a:schemeClr val="bg1">
                    <a:lumMod val="95000"/>
                  </a:schemeClr>
                </a:solidFill>
                <a:latin typeface="Arial"/>
              </a:rPr>
              <a:t>:bq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8435817" y="3873506"/>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4648413" y="1981067"/>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4648413" y="2960434"/>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4648413" y="4034521"/>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16797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hqprint">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cstate="hqprint">
            <a:alphaModFix/>
            <a:extLst>
              <a:ext uri="{BEBA8EAE-BF5A-486C-A8C5-ECC9F3942E4B}">
                <a14:imgProps xmlns:a14="http://schemas.microsoft.com/office/drawing/2010/main">
                  <a14:imgLayer r:embed="rId4">
                    <a14:imgEffect>
                      <a14:saturation sat="176000"/>
                    </a14:imgEffect>
                  </a14:imgLayer>
                </a14:imgProps>
              </a:ext>
              <a:ext uri="{28A0092B-C50C-407E-A947-70E740481C1C}">
                <a14:useLocalDpi xmlns:a14="http://schemas.microsoft.com/office/drawing/2010/main"/>
              </a:ext>
            </a:extLst>
          </a:blip>
          <a:srcRect/>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3.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1386</TotalTime>
  <Words>3699</Words>
  <Application>Microsoft Macintosh PowerPoint</Application>
  <PresentationFormat>Widescreen</PresentationFormat>
  <Paragraphs>409</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53</cp:revision>
  <dcterms:created xsi:type="dcterms:W3CDTF">2018-10-02T19:26:28Z</dcterms:created>
  <dcterms:modified xsi:type="dcterms:W3CDTF">2021-03-04T20:25:49Z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